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EB Garamon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BGaramon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italic.fntdata"/><Relationship Id="rId6" Type="http://schemas.openxmlformats.org/officeDocument/2006/relationships/slide" Target="slides/slide1.xml"/><Relationship Id="rId18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d74342f6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d74342f6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2d845c5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2d845c5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d74342f6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d74342f6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d74342f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d74342f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d74342f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d74342f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d74342f6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d74342f6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d74342f6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d74342f6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d74342f6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d74342f6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d74342f6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d74342f6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d74342f6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d74342f6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gif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23408" y="2089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u="sng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Dilimizin Zenginlikleri</a:t>
            </a:r>
            <a:endParaRPr u="sng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42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Yakuplu </a:t>
            </a:r>
            <a:r>
              <a:rPr lang="tr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Kemal</a:t>
            </a:r>
            <a:r>
              <a:rPr lang="tr">
                <a:solidFill>
                  <a:srgbClr val="FFFF00"/>
                </a:solidFill>
                <a:latin typeface="EB Garamond"/>
                <a:ea typeface="EB Garamond"/>
                <a:cs typeface="EB Garamond"/>
                <a:sym typeface="EB Garamond"/>
              </a:rPr>
              <a:t> Arıkan </a:t>
            </a:r>
            <a:r>
              <a:rPr lang="tr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Ortaokulu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900" y="152400"/>
            <a:ext cx="3651725" cy="48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Yakuplu</a:t>
            </a:r>
            <a:r>
              <a:rPr lang="tr" u="sng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 </a:t>
            </a:r>
            <a:r>
              <a:rPr lang="tr" u="sng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Kemal</a:t>
            </a:r>
            <a:r>
              <a:rPr lang="tr" u="sng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 Arıkan</a:t>
            </a:r>
            <a:r>
              <a:rPr lang="tr" u="sng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tr" u="sng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Ortaokulu</a:t>
            </a:r>
            <a:endParaRPr u="sng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131" y="254000"/>
            <a:ext cx="27346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Impact"/>
                <a:ea typeface="Impact"/>
                <a:cs typeface="Impact"/>
                <a:sym typeface="Impact"/>
              </a:rPr>
              <a:t>Resimlerle Deyimler: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A: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800" y="191038"/>
            <a:ext cx="4292775" cy="47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B: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214" y="0"/>
            <a:ext cx="38642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C: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975" y="395363"/>
            <a:ext cx="3242375" cy="43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K: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0" y="45200"/>
            <a:ext cx="3793100" cy="505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32" y="1127737"/>
            <a:ext cx="3504543" cy="27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581" y="395525"/>
            <a:ext cx="3269925" cy="43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088" y="906501"/>
            <a:ext cx="1979825" cy="28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25" y="274575"/>
            <a:ext cx="3252650" cy="45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4300" y="152400"/>
            <a:ext cx="3000250" cy="46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371475"/>
            <a:ext cx="2808000" cy="9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829475"/>
            <a:ext cx="2462575" cy="348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275" y="591525"/>
            <a:ext cx="2733675" cy="413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747101"/>
            <a:ext cx="2771775" cy="38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